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9"/>
  </p:notesMasterIdLst>
  <p:sldIdLst>
    <p:sldId id="256" r:id="rId6"/>
    <p:sldId id="269" r:id="rId7"/>
    <p:sldId id="266" r:id="rId8"/>
    <p:sldId id="270" r:id="rId9"/>
    <p:sldId id="258" r:id="rId10"/>
    <p:sldId id="257" r:id="rId11"/>
    <p:sldId id="261" r:id="rId12"/>
    <p:sldId id="264" r:id="rId13"/>
    <p:sldId id="263" r:id="rId14"/>
    <p:sldId id="267" r:id="rId15"/>
    <p:sldId id="262" r:id="rId16"/>
    <p:sldId id="268" r:id="rId17"/>
    <p:sldId id="260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135"/>
    <a:srgbClr val="2496EE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352856-06A2-431C-AF94-76BA91079B59}" v="346" dt="2021-10-18T20:22:13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83140" autoAdjust="0"/>
  </p:normalViewPr>
  <p:slideViewPr>
    <p:cSldViewPr snapToGrid="0">
      <p:cViewPr varScale="1">
        <p:scale>
          <a:sx n="39" d="100"/>
          <a:sy n="39" d="100"/>
        </p:scale>
        <p:origin x="11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96648-2304-4219-9901-4F47FD85A66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0FF497C-6BD2-407B-A974-E87E59453DC4}">
      <dgm:prSet/>
      <dgm:spPr/>
      <dgm:t>
        <a:bodyPr/>
        <a:lstStyle/>
        <a:p>
          <a:pPr>
            <a:defRPr b="1"/>
          </a:pPr>
          <a:r>
            <a:rPr lang="es-ES" b="1"/>
            <a:t>Docker Context my host</a:t>
          </a:r>
          <a:endParaRPr lang="en-US"/>
        </a:p>
      </dgm:t>
    </dgm:pt>
    <dgm:pt modelId="{97A94B7D-BFB8-4B02-A51D-8A0E7710EABD}" type="parTrans" cxnId="{71DAE005-7BF4-48DC-8C38-9A8FF9B43B79}">
      <dgm:prSet/>
      <dgm:spPr/>
      <dgm:t>
        <a:bodyPr/>
        <a:lstStyle/>
        <a:p>
          <a:endParaRPr lang="en-US"/>
        </a:p>
      </dgm:t>
    </dgm:pt>
    <dgm:pt modelId="{2A6FD2A3-2242-4641-80C4-04874365FB7F}" type="sibTrans" cxnId="{71DAE005-7BF4-48DC-8C38-9A8FF9B43B79}">
      <dgm:prSet/>
      <dgm:spPr/>
      <dgm:t>
        <a:bodyPr/>
        <a:lstStyle/>
        <a:p>
          <a:endParaRPr lang="en-US"/>
        </a:p>
      </dgm:t>
    </dgm:pt>
    <dgm:pt modelId="{EE22327E-A9C8-4AA0-BE1F-A7F8C5B2D957}">
      <dgm:prSet/>
      <dgm:spPr/>
      <dgm:t>
        <a:bodyPr/>
        <a:lstStyle/>
        <a:p>
          <a:r>
            <a:rPr lang="es-ES"/>
            <a:t>DevContainer definition</a:t>
          </a:r>
          <a:endParaRPr lang="en-US"/>
        </a:p>
      </dgm:t>
    </dgm:pt>
    <dgm:pt modelId="{672E3015-6B50-4B87-B270-9D8B56B2F3FE}" type="parTrans" cxnId="{13B05372-3596-4ACA-91DF-9F8F20C2BAD7}">
      <dgm:prSet/>
      <dgm:spPr/>
      <dgm:t>
        <a:bodyPr/>
        <a:lstStyle/>
        <a:p>
          <a:endParaRPr lang="en-US"/>
        </a:p>
      </dgm:t>
    </dgm:pt>
    <dgm:pt modelId="{C08B9355-372B-48B7-8904-653B8A5F5704}" type="sibTrans" cxnId="{13B05372-3596-4ACA-91DF-9F8F20C2BAD7}">
      <dgm:prSet/>
      <dgm:spPr/>
      <dgm:t>
        <a:bodyPr/>
        <a:lstStyle/>
        <a:p>
          <a:endParaRPr lang="en-US"/>
        </a:p>
      </dgm:t>
    </dgm:pt>
    <dgm:pt modelId="{FF263832-F11A-4892-88B3-31E939717159}">
      <dgm:prSet/>
      <dgm:spPr/>
      <dgm:t>
        <a:bodyPr/>
        <a:lstStyle/>
        <a:p>
          <a:r>
            <a:rPr lang="es-ES"/>
            <a:t>Running container</a:t>
          </a:r>
          <a:endParaRPr lang="en-US"/>
        </a:p>
      </dgm:t>
    </dgm:pt>
    <dgm:pt modelId="{B94551FF-1A76-4D0A-9677-BE7B9D5F2F32}" type="parTrans" cxnId="{275F717E-C997-44FD-B200-FF3FBDD71BFB}">
      <dgm:prSet/>
      <dgm:spPr/>
      <dgm:t>
        <a:bodyPr/>
        <a:lstStyle/>
        <a:p>
          <a:endParaRPr lang="en-US"/>
        </a:p>
      </dgm:t>
    </dgm:pt>
    <dgm:pt modelId="{46EECD6D-3AD1-4627-8EBF-A4088A61912F}" type="sibTrans" cxnId="{275F717E-C997-44FD-B200-FF3FBDD71BFB}">
      <dgm:prSet/>
      <dgm:spPr/>
      <dgm:t>
        <a:bodyPr/>
        <a:lstStyle/>
        <a:p>
          <a:endParaRPr lang="en-US"/>
        </a:p>
      </dgm:t>
    </dgm:pt>
    <dgm:pt modelId="{EC48B7EC-8B2F-429B-BAF4-138E3566C0CD}">
      <dgm:prSet/>
      <dgm:spPr/>
      <dgm:t>
        <a:bodyPr/>
        <a:lstStyle/>
        <a:p>
          <a:pPr>
            <a:defRPr b="1"/>
          </a:pPr>
          <a:r>
            <a:rPr lang="es-ES" b="1"/>
            <a:t>Docker Context remote vm</a:t>
          </a:r>
          <a:endParaRPr lang="en-US"/>
        </a:p>
      </dgm:t>
    </dgm:pt>
    <dgm:pt modelId="{E9F55A01-01B5-4005-9024-FE49821D0A19}" type="parTrans" cxnId="{A8FBDB20-805B-4309-BA24-6929C372FC68}">
      <dgm:prSet/>
      <dgm:spPr/>
      <dgm:t>
        <a:bodyPr/>
        <a:lstStyle/>
        <a:p>
          <a:endParaRPr lang="en-US"/>
        </a:p>
      </dgm:t>
    </dgm:pt>
    <dgm:pt modelId="{8D9E5720-99EB-49D7-ADE9-F0982D91F471}" type="sibTrans" cxnId="{A8FBDB20-805B-4309-BA24-6929C372FC68}">
      <dgm:prSet/>
      <dgm:spPr/>
      <dgm:t>
        <a:bodyPr/>
        <a:lstStyle/>
        <a:p>
          <a:endParaRPr lang="en-US"/>
        </a:p>
      </dgm:t>
    </dgm:pt>
    <dgm:pt modelId="{B31C65EF-9F1B-4297-9CDB-43C079037666}">
      <dgm:prSet/>
      <dgm:spPr/>
      <dgm:t>
        <a:bodyPr/>
        <a:lstStyle/>
        <a:p>
          <a:r>
            <a:rPr lang="es-ES"/>
            <a:t>Running container</a:t>
          </a:r>
          <a:endParaRPr lang="en-US"/>
        </a:p>
      </dgm:t>
    </dgm:pt>
    <dgm:pt modelId="{C8C363E6-183E-4BA5-A032-0E4D4B19AF05}" type="parTrans" cxnId="{E2F2E186-4C1C-415F-800F-5D40C10AA85E}">
      <dgm:prSet/>
      <dgm:spPr/>
      <dgm:t>
        <a:bodyPr/>
        <a:lstStyle/>
        <a:p>
          <a:endParaRPr lang="en-US"/>
        </a:p>
      </dgm:t>
    </dgm:pt>
    <dgm:pt modelId="{E9FD4474-323B-4C34-B07A-FF0293C99EA1}" type="sibTrans" cxnId="{E2F2E186-4C1C-415F-800F-5D40C10AA85E}">
      <dgm:prSet/>
      <dgm:spPr/>
      <dgm:t>
        <a:bodyPr/>
        <a:lstStyle/>
        <a:p>
          <a:endParaRPr lang="en-US"/>
        </a:p>
      </dgm:t>
    </dgm:pt>
    <dgm:pt modelId="{129D3FA9-1401-4BCD-BA12-5BEA256A8A63}" type="pres">
      <dgm:prSet presAssocID="{C9496648-2304-4219-9901-4F47FD85A662}" presName="root" presStyleCnt="0">
        <dgm:presLayoutVars>
          <dgm:dir/>
          <dgm:resizeHandles val="exact"/>
        </dgm:presLayoutVars>
      </dgm:prSet>
      <dgm:spPr/>
    </dgm:pt>
    <dgm:pt modelId="{3CB68913-BD7A-40E4-AABD-2926B8CD07B4}" type="pres">
      <dgm:prSet presAssocID="{20FF497C-6BD2-407B-A974-E87E59453DC4}" presName="compNode" presStyleCnt="0"/>
      <dgm:spPr/>
    </dgm:pt>
    <dgm:pt modelId="{5002F336-B5DE-4F52-BA48-DE0E970CA98D}" type="pres">
      <dgm:prSet presAssocID="{20FF497C-6BD2-407B-A974-E87E59453DC4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9EAEE21-9BA9-4C4D-91A2-A9EC07037C7D}" type="pres">
      <dgm:prSet presAssocID="{20FF497C-6BD2-407B-A974-E87E59453DC4}" presName="iconSpace" presStyleCnt="0"/>
      <dgm:spPr/>
    </dgm:pt>
    <dgm:pt modelId="{6087EA53-171E-4B5A-9C1F-1DD92503F998}" type="pres">
      <dgm:prSet presAssocID="{20FF497C-6BD2-407B-A974-E87E59453DC4}" presName="parTx" presStyleLbl="revTx" presStyleIdx="0" presStyleCnt="4">
        <dgm:presLayoutVars>
          <dgm:chMax val="0"/>
          <dgm:chPref val="0"/>
        </dgm:presLayoutVars>
      </dgm:prSet>
      <dgm:spPr/>
    </dgm:pt>
    <dgm:pt modelId="{2457AA3A-A38F-4A01-A66D-90A8B5AFF01D}" type="pres">
      <dgm:prSet presAssocID="{20FF497C-6BD2-407B-A974-E87E59453DC4}" presName="txSpace" presStyleCnt="0"/>
      <dgm:spPr/>
    </dgm:pt>
    <dgm:pt modelId="{4263CE30-BCCD-4763-9A5D-5A1AA645E0CE}" type="pres">
      <dgm:prSet presAssocID="{20FF497C-6BD2-407B-A974-E87E59453DC4}" presName="desTx" presStyleLbl="revTx" presStyleIdx="1" presStyleCnt="4">
        <dgm:presLayoutVars/>
      </dgm:prSet>
      <dgm:spPr/>
    </dgm:pt>
    <dgm:pt modelId="{EBE1B735-DE06-48B2-98EB-1F1C77C10F21}" type="pres">
      <dgm:prSet presAssocID="{2A6FD2A3-2242-4641-80C4-04874365FB7F}" presName="sibTrans" presStyleCnt="0"/>
      <dgm:spPr/>
    </dgm:pt>
    <dgm:pt modelId="{5D1972B8-BF30-4EAB-A242-FE7D768C21C2}" type="pres">
      <dgm:prSet presAssocID="{EC48B7EC-8B2F-429B-BAF4-138E3566C0CD}" presName="compNode" presStyleCnt="0"/>
      <dgm:spPr/>
    </dgm:pt>
    <dgm:pt modelId="{63453179-F4DE-4418-A766-B39D4DD2BA1E}" type="pres">
      <dgm:prSet presAssocID="{EC48B7EC-8B2F-429B-BAF4-138E3566C0C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>
          <a:noFill/>
        </a:ln>
      </dgm:spPr>
    </dgm:pt>
    <dgm:pt modelId="{1669F0C4-552B-4D9A-8F1C-64BCED4116AB}" type="pres">
      <dgm:prSet presAssocID="{EC48B7EC-8B2F-429B-BAF4-138E3566C0CD}" presName="iconSpace" presStyleCnt="0"/>
      <dgm:spPr/>
    </dgm:pt>
    <dgm:pt modelId="{0B7A54A3-91B0-47B0-A4CF-BD5AF635CF4F}" type="pres">
      <dgm:prSet presAssocID="{EC48B7EC-8B2F-429B-BAF4-138E3566C0CD}" presName="parTx" presStyleLbl="revTx" presStyleIdx="2" presStyleCnt="4">
        <dgm:presLayoutVars>
          <dgm:chMax val="0"/>
          <dgm:chPref val="0"/>
        </dgm:presLayoutVars>
      </dgm:prSet>
      <dgm:spPr/>
    </dgm:pt>
    <dgm:pt modelId="{F571C4BD-100E-409C-8E38-12D36FCDB3C6}" type="pres">
      <dgm:prSet presAssocID="{EC48B7EC-8B2F-429B-BAF4-138E3566C0CD}" presName="txSpace" presStyleCnt="0"/>
      <dgm:spPr/>
    </dgm:pt>
    <dgm:pt modelId="{311AD107-B08D-49FE-8488-8CE88415B501}" type="pres">
      <dgm:prSet presAssocID="{EC48B7EC-8B2F-429B-BAF4-138E3566C0CD}" presName="desTx" presStyleLbl="revTx" presStyleIdx="3" presStyleCnt="4">
        <dgm:presLayoutVars/>
      </dgm:prSet>
      <dgm:spPr/>
    </dgm:pt>
  </dgm:ptLst>
  <dgm:cxnLst>
    <dgm:cxn modelId="{71DAE005-7BF4-48DC-8C38-9A8FF9B43B79}" srcId="{C9496648-2304-4219-9901-4F47FD85A662}" destId="{20FF497C-6BD2-407B-A974-E87E59453DC4}" srcOrd="0" destOrd="0" parTransId="{97A94B7D-BFB8-4B02-A51D-8A0E7710EABD}" sibTransId="{2A6FD2A3-2242-4641-80C4-04874365FB7F}"/>
    <dgm:cxn modelId="{B39B1D1D-D318-46F9-86D3-0A386456E2A4}" type="presOf" srcId="{C9496648-2304-4219-9901-4F47FD85A662}" destId="{129D3FA9-1401-4BCD-BA12-5BEA256A8A63}" srcOrd="0" destOrd="0" presId="urn:microsoft.com/office/officeart/2018/2/layout/IconLabelDescriptionList"/>
    <dgm:cxn modelId="{A8FBDB20-805B-4309-BA24-6929C372FC68}" srcId="{C9496648-2304-4219-9901-4F47FD85A662}" destId="{EC48B7EC-8B2F-429B-BAF4-138E3566C0CD}" srcOrd="1" destOrd="0" parTransId="{E9F55A01-01B5-4005-9024-FE49821D0A19}" sibTransId="{8D9E5720-99EB-49D7-ADE9-F0982D91F471}"/>
    <dgm:cxn modelId="{E4040241-BC02-4FEE-B928-7D36A9124F30}" type="presOf" srcId="{B31C65EF-9F1B-4297-9CDB-43C079037666}" destId="{311AD107-B08D-49FE-8488-8CE88415B501}" srcOrd="0" destOrd="0" presId="urn:microsoft.com/office/officeart/2018/2/layout/IconLabelDescriptionList"/>
    <dgm:cxn modelId="{8794E549-2B5E-4FF1-8980-F07DF65E6412}" type="presOf" srcId="{EE22327E-A9C8-4AA0-BE1F-A7F8C5B2D957}" destId="{4263CE30-BCCD-4763-9A5D-5A1AA645E0CE}" srcOrd="0" destOrd="0" presId="urn:microsoft.com/office/officeart/2018/2/layout/IconLabelDescriptionList"/>
    <dgm:cxn modelId="{13B05372-3596-4ACA-91DF-9F8F20C2BAD7}" srcId="{20FF497C-6BD2-407B-A974-E87E59453DC4}" destId="{EE22327E-A9C8-4AA0-BE1F-A7F8C5B2D957}" srcOrd="0" destOrd="0" parTransId="{672E3015-6B50-4B87-B270-9D8B56B2F3FE}" sibTransId="{C08B9355-372B-48B7-8904-653B8A5F5704}"/>
    <dgm:cxn modelId="{CDE54973-B1F9-4179-B7E5-714660E3EFEE}" type="presOf" srcId="{FF263832-F11A-4892-88B3-31E939717159}" destId="{4263CE30-BCCD-4763-9A5D-5A1AA645E0CE}" srcOrd="0" destOrd="1" presId="urn:microsoft.com/office/officeart/2018/2/layout/IconLabelDescriptionList"/>
    <dgm:cxn modelId="{BF51397D-6223-4099-BF80-0C86F2707EE9}" type="presOf" srcId="{EC48B7EC-8B2F-429B-BAF4-138E3566C0CD}" destId="{0B7A54A3-91B0-47B0-A4CF-BD5AF635CF4F}" srcOrd="0" destOrd="0" presId="urn:microsoft.com/office/officeart/2018/2/layout/IconLabelDescriptionList"/>
    <dgm:cxn modelId="{275F717E-C997-44FD-B200-FF3FBDD71BFB}" srcId="{20FF497C-6BD2-407B-A974-E87E59453DC4}" destId="{FF263832-F11A-4892-88B3-31E939717159}" srcOrd="1" destOrd="0" parTransId="{B94551FF-1A76-4D0A-9677-BE7B9D5F2F32}" sibTransId="{46EECD6D-3AD1-4627-8EBF-A4088A61912F}"/>
    <dgm:cxn modelId="{E2F2E186-4C1C-415F-800F-5D40C10AA85E}" srcId="{EC48B7EC-8B2F-429B-BAF4-138E3566C0CD}" destId="{B31C65EF-9F1B-4297-9CDB-43C079037666}" srcOrd="0" destOrd="0" parTransId="{C8C363E6-183E-4BA5-A032-0E4D4B19AF05}" sibTransId="{E9FD4474-323B-4C34-B07A-FF0293C99EA1}"/>
    <dgm:cxn modelId="{849B92A6-C75C-41DE-BE78-14F3B832CF7C}" type="presOf" srcId="{20FF497C-6BD2-407B-A974-E87E59453DC4}" destId="{6087EA53-171E-4B5A-9C1F-1DD92503F998}" srcOrd="0" destOrd="0" presId="urn:microsoft.com/office/officeart/2018/2/layout/IconLabelDescriptionList"/>
    <dgm:cxn modelId="{F41ACDC6-55EF-4109-A999-30653826ACF0}" type="presParOf" srcId="{129D3FA9-1401-4BCD-BA12-5BEA256A8A63}" destId="{3CB68913-BD7A-40E4-AABD-2926B8CD07B4}" srcOrd="0" destOrd="0" presId="urn:microsoft.com/office/officeart/2018/2/layout/IconLabelDescriptionList"/>
    <dgm:cxn modelId="{0FB41FF9-CEDA-467A-A87B-BCE8BBDC6774}" type="presParOf" srcId="{3CB68913-BD7A-40E4-AABD-2926B8CD07B4}" destId="{5002F336-B5DE-4F52-BA48-DE0E970CA98D}" srcOrd="0" destOrd="0" presId="urn:microsoft.com/office/officeart/2018/2/layout/IconLabelDescriptionList"/>
    <dgm:cxn modelId="{17462D0F-C8E2-4C35-914A-345D8C9E77D9}" type="presParOf" srcId="{3CB68913-BD7A-40E4-AABD-2926B8CD07B4}" destId="{79EAEE21-9BA9-4C4D-91A2-A9EC07037C7D}" srcOrd="1" destOrd="0" presId="urn:microsoft.com/office/officeart/2018/2/layout/IconLabelDescriptionList"/>
    <dgm:cxn modelId="{08A332F5-4E83-412F-9D31-1FF917F5F85B}" type="presParOf" srcId="{3CB68913-BD7A-40E4-AABD-2926B8CD07B4}" destId="{6087EA53-171E-4B5A-9C1F-1DD92503F998}" srcOrd="2" destOrd="0" presId="urn:microsoft.com/office/officeart/2018/2/layout/IconLabelDescriptionList"/>
    <dgm:cxn modelId="{7A8010D2-9B0B-4141-BCB1-BAF36F417961}" type="presParOf" srcId="{3CB68913-BD7A-40E4-AABD-2926B8CD07B4}" destId="{2457AA3A-A38F-4A01-A66D-90A8B5AFF01D}" srcOrd="3" destOrd="0" presId="urn:microsoft.com/office/officeart/2018/2/layout/IconLabelDescriptionList"/>
    <dgm:cxn modelId="{8CE1C26B-267C-4191-AA64-45CE9F959A36}" type="presParOf" srcId="{3CB68913-BD7A-40E4-AABD-2926B8CD07B4}" destId="{4263CE30-BCCD-4763-9A5D-5A1AA645E0CE}" srcOrd="4" destOrd="0" presId="urn:microsoft.com/office/officeart/2018/2/layout/IconLabelDescriptionList"/>
    <dgm:cxn modelId="{3F5BE893-D491-4C1E-B35C-25DB826590E1}" type="presParOf" srcId="{129D3FA9-1401-4BCD-BA12-5BEA256A8A63}" destId="{EBE1B735-DE06-48B2-98EB-1F1C77C10F21}" srcOrd="1" destOrd="0" presId="urn:microsoft.com/office/officeart/2018/2/layout/IconLabelDescriptionList"/>
    <dgm:cxn modelId="{27F9CFE8-685A-4DA7-BB7E-FDDE1F8CB39A}" type="presParOf" srcId="{129D3FA9-1401-4BCD-BA12-5BEA256A8A63}" destId="{5D1972B8-BF30-4EAB-A242-FE7D768C21C2}" srcOrd="2" destOrd="0" presId="urn:microsoft.com/office/officeart/2018/2/layout/IconLabelDescriptionList"/>
    <dgm:cxn modelId="{EDC2C010-F561-4297-BEB1-5C071775F821}" type="presParOf" srcId="{5D1972B8-BF30-4EAB-A242-FE7D768C21C2}" destId="{63453179-F4DE-4418-A766-B39D4DD2BA1E}" srcOrd="0" destOrd="0" presId="urn:microsoft.com/office/officeart/2018/2/layout/IconLabelDescriptionList"/>
    <dgm:cxn modelId="{5267BFF0-B3F0-48F5-85ED-69E9CFDB58AB}" type="presParOf" srcId="{5D1972B8-BF30-4EAB-A242-FE7D768C21C2}" destId="{1669F0C4-552B-4D9A-8F1C-64BCED4116AB}" srcOrd="1" destOrd="0" presId="urn:microsoft.com/office/officeart/2018/2/layout/IconLabelDescriptionList"/>
    <dgm:cxn modelId="{FCDEF9F5-7A4B-40B0-A6F2-10E57AEA1A92}" type="presParOf" srcId="{5D1972B8-BF30-4EAB-A242-FE7D768C21C2}" destId="{0B7A54A3-91B0-47B0-A4CF-BD5AF635CF4F}" srcOrd="2" destOrd="0" presId="urn:microsoft.com/office/officeart/2018/2/layout/IconLabelDescriptionList"/>
    <dgm:cxn modelId="{C04F9761-1BC3-4E47-9C4C-E209CFA88B9B}" type="presParOf" srcId="{5D1972B8-BF30-4EAB-A242-FE7D768C21C2}" destId="{F571C4BD-100E-409C-8E38-12D36FCDB3C6}" srcOrd="3" destOrd="0" presId="urn:microsoft.com/office/officeart/2018/2/layout/IconLabelDescriptionList"/>
    <dgm:cxn modelId="{6CA0BF04-29C6-4868-94C8-CBF3E2AEE72B}" type="presParOf" srcId="{5D1972B8-BF30-4EAB-A242-FE7D768C21C2}" destId="{311AD107-B08D-49FE-8488-8CE88415B50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2F336-B5DE-4F52-BA48-DE0E970CA98D}">
      <dsp:nvSpPr>
        <dsp:cNvPr id="0" name=""/>
        <dsp:cNvSpPr/>
      </dsp:nvSpPr>
      <dsp:spPr>
        <a:xfrm>
          <a:off x="765914" y="636188"/>
          <a:ext cx="1512000" cy="15120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7EA53-171E-4B5A-9C1F-1DD92503F998}">
      <dsp:nvSpPr>
        <dsp:cNvPr id="0" name=""/>
        <dsp:cNvSpPr/>
      </dsp:nvSpPr>
      <dsp:spPr>
        <a:xfrm>
          <a:off x="765914" y="227376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000" b="1" kern="1200"/>
            <a:t>Docker Context my host</a:t>
          </a:r>
          <a:endParaRPr lang="en-US" sz="3000" kern="1200"/>
        </a:p>
      </dsp:txBody>
      <dsp:txXfrm>
        <a:off x="765914" y="2273766"/>
        <a:ext cx="4320000" cy="648000"/>
      </dsp:txXfrm>
    </dsp:sp>
    <dsp:sp modelId="{4263CE30-BCCD-4763-9A5D-5A1AA645E0CE}">
      <dsp:nvSpPr>
        <dsp:cNvPr id="0" name=""/>
        <dsp:cNvSpPr/>
      </dsp:nvSpPr>
      <dsp:spPr>
        <a:xfrm>
          <a:off x="765914" y="2980175"/>
          <a:ext cx="4320000" cy="57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DevContainer definition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Running container</a:t>
          </a:r>
          <a:endParaRPr lang="en-US" sz="1700" kern="1200"/>
        </a:p>
      </dsp:txBody>
      <dsp:txXfrm>
        <a:off x="765914" y="2980175"/>
        <a:ext cx="4320000" cy="576440"/>
      </dsp:txXfrm>
    </dsp:sp>
    <dsp:sp modelId="{63453179-F4DE-4418-A766-B39D4DD2BA1E}">
      <dsp:nvSpPr>
        <dsp:cNvPr id="0" name=""/>
        <dsp:cNvSpPr/>
      </dsp:nvSpPr>
      <dsp:spPr>
        <a:xfrm>
          <a:off x="5841914" y="63618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A54A3-91B0-47B0-A4CF-BD5AF635CF4F}">
      <dsp:nvSpPr>
        <dsp:cNvPr id="0" name=""/>
        <dsp:cNvSpPr/>
      </dsp:nvSpPr>
      <dsp:spPr>
        <a:xfrm>
          <a:off x="5841914" y="227376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000" b="1" kern="1200"/>
            <a:t>Docker Context remote vm</a:t>
          </a:r>
          <a:endParaRPr lang="en-US" sz="3000" kern="1200"/>
        </a:p>
      </dsp:txBody>
      <dsp:txXfrm>
        <a:off x="5841914" y="2273766"/>
        <a:ext cx="4320000" cy="648000"/>
      </dsp:txXfrm>
    </dsp:sp>
    <dsp:sp modelId="{311AD107-B08D-49FE-8488-8CE88415B501}">
      <dsp:nvSpPr>
        <dsp:cNvPr id="0" name=""/>
        <dsp:cNvSpPr/>
      </dsp:nvSpPr>
      <dsp:spPr>
        <a:xfrm>
          <a:off x="5841914" y="2980175"/>
          <a:ext cx="4320000" cy="57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Running container</a:t>
          </a:r>
          <a:endParaRPr lang="en-US" sz="1700" kern="1200"/>
        </a:p>
      </dsp:txBody>
      <dsp:txXfrm>
        <a:off x="5841914" y="2980175"/>
        <a:ext cx="4320000" cy="576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2341E-B510-40C0-8A1A-81DA3F4DCE91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EB8C5-C5D7-497E-BC28-3A164E6BA5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482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https://code.visualstudio.com/docs/languages/Python</a:t>
            </a:r>
          </a:p>
          <a:p>
            <a:r>
              <a:rPr lang="es-ES" dirty="0"/>
              <a:t>https://marketplace.visualstudio.com/items?itemName=ms-python.python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EB8C5-C5D7-497E-BC28-3A164E6BA5E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2504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https://code.visualstudio.com/docs/containers/ssh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EB8C5-C5D7-497E-BC28-3A164E6BA5E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8391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https://github.com/features/codespaces</a:t>
            </a:r>
          </a:p>
          <a:p>
            <a:r>
              <a:rPr lang="es-ES" dirty="0"/>
              <a:t>https://code.visualstudio.com/docs/remote/codespaces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EB8C5-C5D7-497E-BC28-3A164E6BA5E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351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https://code.visualstudio.com/docs/python/python-tutorial</a:t>
            </a:r>
          </a:p>
          <a:p>
            <a:r>
              <a:rPr lang="es-ES" dirty="0"/>
              <a:t>https://code.visualstudio.com/docs/python/settings-reference</a:t>
            </a:r>
          </a:p>
          <a:p>
            <a:r>
              <a:rPr lang="es-ES" dirty="0"/>
              <a:t>https://code.visualstudio.com/docs/python/debugging</a:t>
            </a:r>
          </a:p>
          <a:p>
            <a:r>
              <a:rPr lang="es-ES" dirty="0"/>
              <a:t>https://code.visualstudio.com/docs/datascience/jupyter-notebooks</a:t>
            </a:r>
          </a:p>
          <a:p>
            <a:r>
              <a:rPr lang="es-ES" dirty="0"/>
              <a:t>https://code.visualstudio.com/docs/datascience/pytorch-support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EB8C5-C5D7-497E-BC28-3A164E6BA5E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20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https://www.docker.com/</a:t>
            </a:r>
          </a:p>
          <a:p>
            <a:r>
              <a:rPr lang="es-ES" dirty="0"/>
              <a:t>https://docs.docker.com/get-docker/</a:t>
            </a:r>
          </a:p>
          <a:p>
            <a:r>
              <a:rPr lang="es-ES" dirty="0"/>
              <a:t>https://www.youtube.com/watch?v=_dfLOzuIg2o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EB8C5-C5D7-497E-BC28-3A164E6BA5E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6547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https://docs.docker.com/get-started/overview/</a:t>
            </a:r>
          </a:p>
          <a:p>
            <a:r>
              <a:rPr lang="es-ES" dirty="0"/>
              <a:t>https://docs.docker.com/get-started/</a:t>
            </a:r>
          </a:p>
          <a:p>
            <a:r>
              <a:rPr lang="es-ES" dirty="0"/>
              <a:t>https://docs.docker.com/language/python/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EB8C5-C5D7-497E-BC28-3A164E6BA5E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75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https://code.visualstudio.com/docs/remote/remote-overview</a:t>
            </a:r>
          </a:p>
          <a:p>
            <a:r>
              <a:rPr lang="es-ES" dirty="0"/>
              <a:t>https://www.youtube.com/watch?v=sakjpegUQsk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EB8C5-C5D7-497E-BC28-3A164E6BA5E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8852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EB8C5-C5D7-497E-BC28-3A164E6BA5E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693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https://code.visualstudio.com/docs/remote/ssh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EB8C5-C5D7-497E-BC28-3A164E6BA5E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053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https://code.visualstudio.com/docs/remote/wsl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EB8C5-C5D7-497E-BC28-3A164E6BA5E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4510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https://code.visualstudio.com/docs/remote/containers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EB8C5-C5D7-497E-BC28-3A164E6BA5E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337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37652-0396-4AA7-8664-C317958A9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9630F1-A500-4E89-907D-E45FE5FC0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E80408-0013-4C39-8E9F-EADFAFAC1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4CFC35-3276-4609-98F8-A6A5B3D7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5D7E23-3A46-42DD-829B-A66F8163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97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9192A-797F-455A-93B3-155105AA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1AEA7C3-F436-4562-8B77-4220EDF7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F1E2FA-5885-4BF0-A1F4-252A5C2A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97DE9-F1AF-40CD-96F1-DD74CE1AD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ED6373-0E8A-44A1-9AE3-BAE0BAAE5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66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BB4084-40DE-4FF9-AB4A-F65810B4C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59D5C3-F65A-4EAA-9064-1CA446814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FEF3CF-95F5-45FC-BCDE-3E9D9B3E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9E5E03-3E50-47B3-B5A1-11997155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D0E491-AC9F-4089-A0CF-0EDB38A3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8515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972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461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6348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22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448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9078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2546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DB3CF-9A6F-4C8A-9640-AC34BDBA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9445CF-D917-4FA9-B43C-0040D10A9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3FF938-8DFC-403B-BFDB-954B09E0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C9D240-7EF6-41EF-A243-D432DC5B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2C0B5A-31E6-49A1-AB44-75D63FD9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709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1690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515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3720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08335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067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4752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3497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75938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62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ED46A-19C8-475B-897C-023952CF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C7E381-AB28-4B9C-9513-8DD04D378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3B683D-C4E3-4F59-AB78-8659752D2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D6462-FB4C-4185-967D-84A2278E9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6095EF-9630-4278-B883-439FA545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24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DBCF6-4827-454C-9981-756A23D7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71623A-9010-4ADB-8308-68B2817C9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1E34F0-8A8A-4D85-8673-336033D5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D9D38D-C49B-44C0-9E63-92E38E9C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5D3F12-8128-4E0E-8221-C5B86250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F660F5-2639-410B-8B8F-D3AB3EF1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481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B147E-D156-4286-BB94-27FE9CBD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81BEA4-3A6A-4963-A25F-144483B6C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AC998B-1F07-496E-A173-C4491AAB1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29B64E-6C27-41D1-87D7-DCBF543CE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6D9FB6-CACA-4E17-A5A6-23B5C90B1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BFA746-7D02-4362-B0CD-75D8DFD0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4E27FE-D6E6-4571-A9D5-A7CE06B7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E33098-36AE-415D-97C0-BDBC96AC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569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40D18-8FAA-41DB-8CE3-C83B6DA8A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637DA6-85DB-47E5-BFFD-0E096D9B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AB428D-FE8F-4691-8C5B-D084D8DB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434C1A-9A7E-443F-8E85-5687B42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760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EEA1C6D-98BF-4B2D-9C6E-E112CE04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03919D-391B-4E7A-B7B1-CC1FB519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64B9FB-1C18-4481-9183-E261403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67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39DFD-9F37-4202-83C0-18F0081A5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90A51-FEF2-452C-B10B-C7B192B7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630D86-FBAC-4E7C-8788-FC0F93CA3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103B64-4F26-4E83-9BB6-3AC22EE0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DD1D49-98CA-47B8-BAC6-EF1414B3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5CBDD2-0573-4A2C-BB5B-87AB1465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27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E912A-7AC3-4A6B-A3D8-8EF22079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FEC5D0-CFF1-4419-BACB-7287249BE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A951FA-5C98-4774-9E94-616891B89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DE6FE6-425B-402B-A0B8-8989A86E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7775B8-6CC3-4EF4-85E4-EAFB27DA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AFC2D0-552C-4D63-A70E-0A866087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619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8C73CC0-5C46-4030-B6F8-1FB61768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F2FCD2-4EF6-4EB6-93A3-C24350D52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5B1A0A-E785-45AE-BD75-8398F02B2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A67303-57E2-4227-A924-4333AAEA0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B9E574-6FB8-4BDC-A8CB-7930161CB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074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4F88DEF-701E-4957-B4BE-CC8C6B0DDD6F}" type="datetimeFigureOut">
              <a:rPr lang="es-ES" smtClean="0"/>
              <a:t>21/10/2021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9B3A36B-BD47-41FE-AA68-ECE5EBE79C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9518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92DD9C-81C2-4283-BC38-3A324DBC1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999" y="18498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ES" dirty="0"/>
              <a:t>VS </a:t>
            </a:r>
            <a:r>
              <a:rPr lang="es-ES" dirty="0" err="1"/>
              <a:t>Code</a:t>
            </a:r>
            <a:r>
              <a:rPr lang="es-ES" dirty="0"/>
              <a:t> and </a:t>
            </a:r>
            <a:r>
              <a:rPr lang="es-ES" dirty="0" err="1"/>
              <a:t>DevContainer</a:t>
            </a:r>
            <a:br>
              <a:rPr lang="es-ES" dirty="0"/>
            </a:br>
            <a:r>
              <a:rPr lang="es-ES" dirty="0" err="1"/>
              <a:t>for</a:t>
            </a:r>
            <a:br>
              <a:rPr lang="es-ES" dirty="0"/>
            </a:br>
            <a:r>
              <a:rPr lang="es-ES" dirty="0"/>
              <a:t>Data </a:t>
            </a:r>
            <a:r>
              <a:rPr lang="es-ES" dirty="0" err="1"/>
              <a:t>Scientiest</a:t>
            </a:r>
            <a:endParaRPr lang="es-ES" dirty="0"/>
          </a:p>
        </p:txBody>
      </p:sp>
      <p:pic>
        <p:nvPicPr>
          <p:cNvPr id="1026" name="Picture 2" descr="VSCode Remote Containers - DEV Community">
            <a:extLst>
              <a:ext uri="{FF2B5EF4-FFF2-40B4-BE49-F238E27FC236}">
                <a16:creationId xmlns:a16="http://schemas.microsoft.com/office/drawing/2014/main" id="{656B90C8-6B68-4BE8-8B13-1C753C95E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84" y="3898274"/>
            <a:ext cx="4924831" cy="206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820AC0E9-45FD-4A42-A502-70409302E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40" y="1799511"/>
            <a:ext cx="1212652" cy="1212652"/>
          </a:xfrm>
          <a:prstGeom prst="rect">
            <a:avLst/>
          </a:prstGeom>
        </p:spPr>
      </p:pic>
      <p:pic>
        <p:nvPicPr>
          <p:cNvPr id="1028" name="Picture 4" descr="python icon - Tinkercademy">
            <a:extLst>
              <a:ext uri="{FF2B5EF4-FFF2-40B4-BE49-F238E27FC236}">
                <a16:creationId xmlns:a16="http://schemas.microsoft.com/office/drawing/2014/main" id="{80614C57-9094-4A2D-A565-3A3DAC47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033" y="3898274"/>
            <a:ext cx="1217210" cy="121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ign up for the Codespaces beta · GitHub">
            <a:extLst>
              <a:ext uri="{FF2B5EF4-FFF2-40B4-BE49-F238E27FC236}">
                <a16:creationId xmlns:a16="http://schemas.microsoft.com/office/drawing/2014/main" id="{55AEC892-A353-4F40-B435-2B6604605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28" y="4589847"/>
            <a:ext cx="1573462" cy="177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4E7BA0B-B4B7-4DEF-8F8A-CC16B4A43FDF}"/>
              </a:ext>
            </a:extLst>
          </p:cNvPr>
          <p:cNvSpPr/>
          <p:nvPr/>
        </p:nvSpPr>
        <p:spPr>
          <a:xfrm>
            <a:off x="649892" y="3898274"/>
            <a:ext cx="24625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202020204" pitchFamily="34" charset="0"/>
              </a:rPr>
              <a:t>Codespaces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78B350-F987-4491-A0BB-9B3A51E7D3A8}"/>
              </a:ext>
            </a:extLst>
          </p:cNvPr>
          <p:cNvSpPr/>
          <p:nvPr/>
        </p:nvSpPr>
        <p:spPr>
          <a:xfrm>
            <a:off x="8730552" y="5043373"/>
            <a:ext cx="2387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-300" dirty="0" err="1">
                <a:ln w="0"/>
                <a:solidFill>
                  <a:srgbClr val="5F5F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python</a:t>
            </a:r>
            <a:endParaRPr lang="es-ES" sz="5400" b="0" cap="none" spc="-300" dirty="0">
              <a:ln w="0"/>
              <a:solidFill>
                <a:srgbClr val="5F5F5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887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SL Architecture">
            <a:extLst>
              <a:ext uri="{FF2B5EF4-FFF2-40B4-BE49-F238E27FC236}">
                <a16:creationId xmlns:a16="http://schemas.microsoft.com/office/drawing/2014/main" id="{505F8D54-38CB-43EA-9DF5-071AAE84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293" y="2254633"/>
            <a:ext cx="6915411" cy="288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Using WSL 2 with Visual Studio Code">
            <a:extLst>
              <a:ext uri="{FF2B5EF4-FFF2-40B4-BE49-F238E27FC236}">
                <a16:creationId xmlns:a16="http://schemas.microsoft.com/office/drawing/2014/main" id="{91B0ABAE-38DD-439E-81AE-7FA0348E8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-1" r="13750" b="63189"/>
          <a:stretch/>
        </p:blipFill>
        <p:spPr bwMode="auto">
          <a:xfrm>
            <a:off x="3909391" y="280052"/>
            <a:ext cx="4373217" cy="12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30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0" name="Rectangle 7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31" name="Rectangle 7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2" name="Rectangle 74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76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Rectangle 7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B6926E-1597-4F1B-AB1C-64E9A9FF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VS Code develop in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VSCode Remote Containers - DEV Community">
            <a:extLst>
              <a:ext uri="{FF2B5EF4-FFF2-40B4-BE49-F238E27FC236}">
                <a16:creationId xmlns:a16="http://schemas.microsoft.com/office/drawing/2014/main" id="{D39585C5-8D7E-498C-8A39-037F4FFF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1935" y="2810412"/>
            <a:ext cx="4481866" cy="18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ontainer Architecture">
            <a:extLst>
              <a:ext uri="{FF2B5EF4-FFF2-40B4-BE49-F238E27FC236}">
                <a16:creationId xmlns:a16="http://schemas.microsoft.com/office/drawing/2014/main" id="{AC1F6933-9231-47F6-A061-7718503C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724" y="2819986"/>
            <a:ext cx="4486215" cy="186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03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B6926E-1597-4F1B-AB1C-64E9A9FF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 Code develop in Containers</a:t>
            </a:r>
          </a:p>
        </p:txBody>
      </p:sp>
      <p:graphicFrame>
        <p:nvGraphicFramePr>
          <p:cNvPr id="38" name="CuadroTexto 2">
            <a:extLst>
              <a:ext uri="{FF2B5EF4-FFF2-40B4-BE49-F238E27FC236}">
                <a16:creationId xmlns:a16="http://schemas.microsoft.com/office/drawing/2014/main" id="{37EBE87C-D80A-494E-85EB-C01CA0B980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5359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504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ED84C0C-DA1B-4B7F-9198-655670F02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45F8A-7C3A-466E-BD3F-7FC3C94D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latin typeface="Abadi" panose="020B0604020104020204" pitchFamily="34" charset="0"/>
              </a:rPr>
              <a:t>VS Code – GitHub </a:t>
            </a:r>
            <a:r>
              <a:rPr lang="en-US" sz="5400" b="1" dirty="0" err="1">
                <a:solidFill>
                  <a:srgbClr val="FFFFFF"/>
                </a:solidFill>
                <a:latin typeface="Abadi" panose="020B0604020104020204" pitchFamily="34" charset="0"/>
              </a:rPr>
              <a:t>CodeSpaces</a:t>
            </a:r>
            <a:endParaRPr lang="en-US" sz="5400" b="1" dirty="0">
              <a:solidFill>
                <a:srgbClr val="FFFFFF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8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diting Python Code in Visual Studio Code">
            <a:extLst>
              <a:ext uri="{FF2B5EF4-FFF2-40B4-BE49-F238E27FC236}">
                <a16:creationId xmlns:a16="http://schemas.microsoft.com/office/drawing/2014/main" id="{BFAB1690-0698-4181-A419-B18BEA748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r="6496" b="71222"/>
          <a:stretch/>
        </p:blipFill>
        <p:spPr bwMode="auto">
          <a:xfrm>
            <a:off x="643467" y="2614811"/>
            <a:ext cx="10905066" cy="162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A35DBA4-CD8F-4B85-9249-4BDE912C5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anchor="ctr">
            <a:normAutofit/>
          </a:bodyPr>
          <a:lstStyle/>
          <a:p>
            <a:r>
              <a:rPr lang="es-ES" sz="3200" dirty="0" err="1"/>
              <a:t>Create</a:t>
            </a:r>
            <a:r>
              <a:rPr lang="es-ES" sz="3200" dirty="0"/>
              <a:t> and set a Project (</a:t>
            </a:r>
            <a:r>
              <a:rPr lang="es-ES" sz="3200" dirty="0" err="1"/>
              <a:t>settings.json</a:t>
            </a:r>
            <a:r>
              <a:rPr lang="es-ES" sz="3200" dirty="0"/>
              <a:t>)</a:t>
            </a:r>
          </a:p>
          <a:p>
            <a:endParaRPr lang="es-ES" sz="3200" dirty="0"/>
          </a:p>
          <a:p>
            <a:r>
              <a:rPr lang="es-ES" sz="3200" dirty="0" err="1"/>
              <a:t>Debug</a:t>
            </a:r>
            <a:r>
              <a:rPr lang="es-ES" sz="3200" dirty="0"/>
              <a:t> (</a:t>
            </a:r>
            <a:r>
              <a:rPr lang="es-ES" sz="3200" dirty="0" err="1"/>
              <a:t>launch.json</a:t>
            </a:r>
            <a:r>
              <a:rPr lang="es-ES" sz="3200" dirty="0"/>
              <a:t>)</a:t>
            </a:r>
          </a:p>
          <a:p>
            <a:endParaRPr lang="es-ES" sz="3200" dirty="0"/>
          </a:p>
          <a:p>
            <a:r>
              <a:rPr lang="es-ES" sz="3200" dirty="0"/>
              <a:t>Jupyter Notebook</a:t>
            </a:r>
          </a:p>
          <a:p>
            <a:endParaRPr lang="es-ES" sz="3200" dirty="0"/>
          </a:p>
          <a:p>
            <a:r>
              <a:rPr lang="es-ES" sz="3200" dirty="0" err="1"/>
              <a:t>PyTorch</a:t>
            </a:r>
            <a:endParaRPr lang="es-ES" sz="3200" dirty="0"/>
          </a:p>
        </p:txBody>
      </p:sp>
      <p:grpSp>
        <p:nvGrpSpPr>
          <p:cNvPr id="97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 descr="Editing Python Code in Visual Studio Code">
            <a:extLst>
              <a:ext uri="{FF2B5EF4-FFF2-40B4-BE49-F238E27FC236}">
                <a16:creationId xmlns:a16="http://schemas.microsoft.com/office/drawing/2014/main" id="{A37A27FB-0A08-499A-93B0-2747C8132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r="6496" b="71222"/>
          <a:stretch/>
        </p:blipFill>
        <p:spPr bwMode="auto">
          <a:xfrm>
            <a:off x="5295320" y="3497053"/>
            <a:ext cx="6253212" cy="93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088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ello Docker - Things Solver">
            <a:extLst>
              <a:ext uri="{FF2B5EF4-FFF2-40B4-BE49-F238E27FC236}">
                <a16:creationId xmlns:a16="http://schemas.microsoft.com/office/drawing/2014/main" id="{088B178F-3136-4705-B856-BBDEEF68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511807"/>
            <a:ext cx="11277600" cy="383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2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7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7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7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cker guide">
            <a:extLst>
              <a:ext uri="{FF2B5EF4-FFF2-40B4-BE49-F238E27FC236}">
                <a16:creationId xmlns:a16="http://schemas.microsoft.com/office/drawing/2014/main" id="{E16883A1-6F90-448A-B7EC-0706AA7FE2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4" t="-1" r="11705" b="-1"/>
          <a:stretch/>
        </p:blipFill>
        <p:spPr bwMode="auto">
          <a:xfrm>
            <a:off x="3586766" y="10"/>
            <a:ext cx="8611859" cy="68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Freeform: Shape 7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9AD2FD-CF61-4CDD-A4D7-07F2783D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65" y="2847885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What is Docker?</a:t>
            </a:r>
          </a:p>
        </p:txBody>
      </p:sp>
    </p:spTree>
    <p:extLst>
      <p:ext uri="{BB962C8B-B14F-4D97-AF65-F5344CB8AC3E}">
        <p14:creationId xmlns:p14="http://schemas.microsoft.com/office/powerpoint/2010/main" val="401376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DFD8166-8127-48A4-AC33-5A059AC09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316" y="2197705"/>
            <a:ext cx="5859380" cy="3060350"/>
          </a:xfrm>
          <a:prstGeom prst="rect">
            <a:avLst/>
          </a:prstGeom>
        </p:spPr>
      </p:pic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9DCE5483-B92B-4CF2-9D76-61F0F94BE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15" y="2197705"/>
            <a:ext cx="4493739" cy="4034654"/>
          </a:xfrm>
          <a:prstGeom prst="roundRect">
            <a:avLst>
              <a:gd name="adj" fmla="val 18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 descr="product logo">
            <a:extLst>
              <a:ext uri="{FF2B5EF4-FFF2-40B4-BE49-F238E27FC236}">
                <a16:creationId xmlns:a16="http://schemas.microsoft.com/office/drawing/2014/main" id="{5A9927C3-C759-4840-A9D6-B95FBE8C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698" y="3570515"/>
            <a:ext cx="459109" cy="45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roduct logo">
            <a:extLst>
              <a:ext uri="{FF2B5EF4-FFF2-40B4-BE49-F238E27FC236}">
                <a16:creationId xmlns:a16="http://schemas.microsoft.com/office/drawing/2014/main" id="{0240365C-C79E-4F68-9F99-2D7E1B7C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20" y="4284388"/>
            <a:ext cx="459109" cy="45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10FF4D7-3546-4B1E-B090-AC799D5F2CEE}"/>
              </a:ext>
            </a:extLst>
          </p:cNvPr>
          <p:cNvCxnSpPr/>
          <p:nvPr/>
        </p:nvCxnSpPr>
        <p:spPr>
          <a:xfrm flipH="1">
            <a:off x="4684295" y="4029624"/>
            <a:ext cx="866273" cy="3899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4BEF1060-FA7F-4BEC-BDAC-D52AB99F3460}"/>
              </a:ext>
            </a:extLst>
          </p:cNvPr>
          <p:cNvSpPr/>
          <p:nvPr/>
        </p:nvSpPr>
        <p:spPr>
          <a:xfrm>
            <a:off x="3166277" y="358416"/>
            <a:ext cx="50868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solidFill>
                  <a:srgbClr val="2496E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docker</a:t>
            </a:r>
            <a:r>
              <a:rPr lang="es-ES" sz="5400" dirty="0">
                <a:ln w="0"/>
                <a:solidFill>
                  <a:srgbClr val="2496E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5400" dirty="0" err="1">
                <a:ln w="0"/>
                <a:solidFill>
                  <a:srgbClr val="08213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concepts</a:t>
            </a:r>
            <a:endParaRPr lang="es-ES" sz="5400" dirty="0">
              <a:ln w="0"/>
              <a:solidFill>
                <a:srgbClr val="08213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122" name="Picture 2" descr="Empowering App Development for Developers | Docker">
            <a:extLst>
              <a:ext uri="{FF2B5EF4-FFF2-40B4-BE49-F238E27FC236}">
                <a16:creationId xmlns:a16="http://schemas.microsoft.com/office/drawing/2014/main" id="{9350223A-C1C6-42AC-9B45-4B226E067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60"/>
          <a:stretch/>
        </p:blipFill>
        <p:spPr bwMode="auto">
          <a:xfrm>
            <a:off x="0" y="-85092"/>
            <a:ext cx="3200400" cy="16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70FEBBE-1614-4AA8-9CE9-62D49F8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4" b="538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6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6926E-1597-4F1B-AB1C-64E9A9FF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VS </a:t>
            </a:r>
            <a:r>
              <a:rPr lang="es-ES" dirty="0" err="1"/>
              <a:t>Code</a:t>
            </a:r>
            <a:r>
              <a:rPr lang="es-ES" dirty="0"/>
              <a:t> Remote </a:t>
            </a:r>
            <a:r>
              <a:rPr lang="es-ES" dirty="0" err="1"/>
              <a:t>development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EFF48B-87CA-4ECC-8C35-52284A917385}"/>
              </a:ext>
            </a:extLst>
          </p:cNvPr>
          <p:cNvSpPr txBox="1"/>
          <p:nvPr/>
        </p:nvSpPr>
        <p:spPr>
          <a:xfrm>
            <a:off x="772886" y="2305615"/>
            <a:ext cx="63022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Remote </a:t>
            </a:r>
            <a:r>
              <a:rPr lang="es-E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via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SSH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Work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s-E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inWSL</a:t>
            </a:r>
            <a:endParaRPr lang="es-E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in </a:t>
            </a:r>
            <a:r>
              <a:rPr lang="es-E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Containers</a:t>
            </a:r>
            <a:endParaRPr lang="es-E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s-E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Codespaces</a:t>
            </a:r>
            <a:endParaRPr lang="es-E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06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8" name="Rectangle 13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19" name="Rectangle 13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0" name="Rectangle 138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1" name="Rectangle 140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2" name="Rectangle 14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B6926E-1597-4F1B-AB1C-64E9A9FF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VS Code via SSH</a:t>
            </a:r>
          </a:p>
        </p:txBody>
      </p:sp>
      <p:sp>
        <p:nvSpPr>
          <p:cNvPr id="8223" name="Rectangle 144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5 Steps: Setup VS Code for Remote Development via SSH from Windows to Linux  system | by Gong Na | Towards Data Science">
            <a:extLst>
              <a:ext uri="{FF2B5EF4-FFF2-40B4-BE49-F238E27FC236}">
                <a16:creationId xmlns:a16="http://schemas.microsoft.com/office/drawing/2014/main" id="{2203DD74-9A2E-4126-95D5-797E96D18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3"/>
          <a:stretch/>
        </p:blipFill>
        <p:spPr bwMode="auto">
          <a:xfrm>
            <a:off x="1381935" y="2496681"/>
            <a:ext cx="4372822" cy="250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D8066EA4-3345-41D5-91CA-77FE70650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724" y="3028122"/>
            <a:ext cx="4486215" cy="144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918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9361A537948A4D957DED7503F153CB" ma:contentTypeVersion="12" ma:contentTypeDescription="Create a new document." ma:contentTypeScope="" ma:versionID="4582ccec2d7837881760448acff28615">
  <xsd:schema xmlns:xsd="http://www.w3.org/2001/XMLSchema" xmlns:xs="http://www.w3.org/2001/XMLSchema" xmlns:p="http://schemas.microsoft.com/office/2006/metadata/properties" xmlns:ns3="61334c0f-3033-432e-8d8f-2738586c250f" xmlns:ns4="20c9b28e-781a-40f4-8a8b-dd77ae0144f2" targetNamespace="http://schemas.microsoft.com/office/2006/metadata/properties" ma:root="true" ma:fieldsID="bc748aeb425ac2ead181bc1843d0db67" ns3:_="" ns4:_="">
    <xsd:import namespace="61334c0f-3033-432e-8d8f-2738586c250f"/>
    <xsd:import namespace="20c9b28e-781a-40f4-8a8b-dd77ae0144f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334c0f-3033-432e-8d8f-2738586c25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c9b28e-781a-40f4-8a8b-dd77ae0144f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DA430F-AD93-4CF6-83CC-4048292A07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334c0f-3033-432e-8d8f-2738586c250f"/>
    <ds:schemaRef ds:uri="20c9b28e-781a-40f4-8a8b-dd77ae0144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951B9D-AA56-4A04-BFC4-84027BF8D7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1246A8-566E-42C7-A919-1E3FC5F41407}">
  <ds:schemaRefs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20c9b28e-781a-40f4-8a8b-dd77ae0144f2"/>
    <ds:schemaRef ds:uri="http://schemas.microsoft.com/office/infopath/2007/PartnerControls"/>
    <ds:schemaRef ds:uri="61334c0f-3033-432e-8d8f-2738586c250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1190</TotalTime>
  <Words>353</Words>
  <Application>Microsoft Office PowerPoint</Application>
  <PresentationFormat>Panorámica</PresentationFormat>
  <Paragraphs>61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4" baseType="lpstr">
      <vt:lpstr>Microsoft YaHei</vt:lpstr>
      <vt:lpstr>Yu Gothic UI Semibold</vt:lpstr>
      <vt:lpstr>Abadi</vt:lpstr>
      <vt:lpstr>Arial</vt:lpstr>
      <vt:lpstr>Calibri</vt:lpstr>
      <vt:lpstr>Calibri Light</vt:lpstr>
      <vt:lpstr>Cascadia Mono Light</vt:lpstr>
      <vt:lpstr>Century Gothic</vt:lpstr>
      <vt:lpstr>Wingdings 3</vt:lpstr>
      <vt:lpstr>Tema de Office</vt:lpstr>
      <vt:lpstr>Sector</vt:lpstr>
      <vt:lpstr>VS Code and DevContainer for Data Scientiest</vt:lpstr>
      <vt:lpstr>Presentación de PowerPoint</vt:lpstr>
      <vt:lpstr>Presentación de PowerPoint</vt:lpstr>
      <vt:lpstr>Presentación de PowerPoint</vt:lpstr>
      <vt:lpstr>What is Docker?</vt:lpstr>
      <vt:lpstr>Presentación de PowerPoint</vt:lpstr>
      <vt:lpstr>Presentación de PowerPoint</vt:lpstr>
      <vt:lpstr>VS Code Remote development</vt:lpstr>
      <vt:lpstr>VS Code via SSH</vt:lpstr>
      <vt:lpstr>Presentación de PowerPoint</vt:lpstr>
      <vt:lpstr>VS Code develop in Containers</vt:lpstr>
      <vt:lpstr>VS Code develop in Containers</vt:lpstr>
      <vt:lpstr>VS Code – GitHub CodeSpaces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VS Code + DevContainer for Data Scientiest</dc:title>
  <dc:creator>Manuel José Martín Mairal</dc:creator>
  <cp:lastModifiedBy>Manuel José Martín Mairal</cp:lastModifiedBy>
  <cp:revision>2</cp:revision>
  <dcterms:created xsi:type="dcterms:W3CDTF">2021-10-10T18:15:14Z</dcterms:created>
  <dcterms:modified xsi:type="dcterms:W3CDTF">2021-10-21T09:20:09Z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0x010100B59361A537948A4D957DED7503F153CB</vt:lpwstr>
  </property>
</Properties>
</file>